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9" r:id="rId2"/>
    <p:sldId id="264" r:id="rId3"/>
    <p:sldId id="258" r:id="rId4"/>
    <p:sldId id="263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1" autoAdjust="0"/>
    <p:restoredTop sz="94660"/>
  </p:normalViewPr>
  <p:slideViewPr>
    <p:cSldViewPr>
      <p:cViewPr varScale="1">
        <p:scale>
          <a:sx n="68" d="100"/>
          <a:sy n="68" d="100"/>
        </p:scale>
        <p:origin x="1434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gif>
</file>

<file path=ppt/media/image11.jpe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FBD1A90C-0400-4C87-A6B5-E2E91A946B5F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C45D136D-1AB3-4C4A-AD62-E2A1BC210AA4}" type="slidenum">
              <a:rPr lang="en-US" smtClean="0"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0E1C23-0EED-44D1-8E18-7A17D0C14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266" y="908720"/>
            <a:ext cx="6637468" cy="1362075"/>
          </a:xfrm>
        </p:spPr>
        <p:txBody>
          <a:bodyPr>
            <a:normAutofit fontScale="90000"/>
          </a:bodyPr>
          <a:lstStyle/>
          <a:p>
            <a:r>
              <a:rPr lang="es-CO" dirty="0"/>
              <a:t>SESION 1 DE ACONDICIONAMIENTO FISICO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741BA0-09C8-4510-B7A3-B18E126B5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1579" y="2492896"/>
            <a:ext cx="6649155" cy="3096344"/>
          </a:xfrm>
        </p:spPr>
        <p:txBody>
          <a:bodyPr/>
          <a:lstStyle/>
          <a:p>
            <a:r>
              <a:rPr lang="es-CO" dirty="0"/>
              <a:t>BIENVENIDOS</a:t>
            </a:r>
          </a:p>
          <a:p>
            <a:r>
              <a:rPr lang="es-CO" dirty="0"/>
              <a:t>Con esta sesión damos apertura al  acondicionamiento físico del proceso de selección caldas de Ultimate </a:t>
            </a:r>
            <a:r>
              <a:rPr lang="es-CO" dirty="0" err="1"/>
              <a:t>frisbee</a:t>
            </a:r>
            <a:endParaRPr lang="es-CO" dirty="0"/>
          </a:p>
          <a:p>
            <a:r>
              <a:rPr lang="es-CO" dirty="0"/>
              <a:t>Esta presentación pretende servir como guía para esta sesión de entrenamiento.</a:t>
            </a:r>
          </a:p>
          <a:p>
            <a:r>
              <a:rPr lang="es-CO" dirty="0"/>
              <a:t>(abrir presentación para reproducir los ejemplos de cada ejercicio)</a:t>
            </a:r>
          </a:p>
        </p:txBody>
      </p:sp>
    </p:spTree>
    <p:extLst>
      <p:ext uri="{BB962C8B-B14F-4D97-AF65-F5344CB8AC3E}">
        <p14:creationId xmlns:p14="http://schemas.microsoft.com/office/powerpoint/2010/main" val="3916677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5D6D91-213F-4821-B6AD-2D78E16CD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87" y="453871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s-CO" dirty="0"/>
              <a:t>Respiración en el lanzamiento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2F5FB8-1285-42CB-AC95-738530275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1844824"/>
            <a:ext cx="8064895" cy="4559305"/>
          </a:xfrm>
        </p:spPr>
        <p:txBody>
          <a:bodyPr/>
          <a:lstStyle/>
          <a:p>
            <a:r>
              <a:rPr lang="es-CO" dirty="0"/>
              <a:t>Un buen manejo de la respiración, puede llevar a la ejecución correcta del lanzamiento.</a:t>
            </a:r>
          </a:p>
          <a:p>
            <a:pPr marL="68580" indent="0">
              <a:buNone/>
            </a:pPr>
            <a:r>
              <a:rPr lang="es-CO" b="1" dirty="0"/>
              <a:t>        Inhalar                                    exhalar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06A2AFE-0599-4B54-89B2-1AD381D8E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400776"/>
            <a:ext cx="3114671" cy="174421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0AA553F-C8BF-45B3-8BF5-8547EC999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765" y="3400774"/>
            <a:ext cx="3114670" cy="174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281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B52FCC-A08E-4B7B-A117-28DDBDDA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08" y="836712"/>
            <a:ext cx="6637468" cy="1362075"/>
          </a:xfrm>
        </p:spPr>
        <p:txBody>
          <a:bodyPr/>
          <a:lstStyle/>
          <a:p>
            <a:r>
              <a:rPr lang="es-CO" dirty="0"/>
              <a:t>VUELTA A LA CALMA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A5F264-7D3F-4887-A37E-6D6F28716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3608" y="2198787"/>
            <a:ext cx="6637468" cy="3456384"/>
          </a:xfrm>
        </p:spPr>
        <p:txBody>
          <a:bodyPr>
            <a:normAutofit fontScale="92500"/>
          </a:bodyPr>
          <a:lstStyle/>
          <a:p>
            <a:r>
              <a:rPr lang="es-CO" dirty="0"/>
              <a:t>CON BASE EN LA EXPLICACION ANTERIOR REALIZAR:</a:t>
            </a:r>
          </a:p>
          <a:p>
            <a:endParaRPr lang="es-CO" dirty="0"/>
          </a:p>
          <a:p>
            <a:pPr marL="457200" indent="-457200">
              <a:buFont typeface="+mj-lt"/>
              <a:buAutoNum type="arabicPeriod"/>
            </a:pPr>
            <a:r>
              <a:rPr lang="es-CO" dirty="0"/>
              <a:t>EJECUCION DE GESTO TECNICO DEL LANZAMIENTO “BACKHAND” EN ALTURA 2 COMBINADO CON LA RESPIRACION SIN DESCARGA DE DISCO (2 SERIES DE 20 REPETICIONES)</a:t>
            </a:r>
          </a:p>
          <a:p>
            <a:pPr marL="457200" indent="-457200">
              <a:buFont typeface="+mj-lt"/>
              <a:buAutoNum type="arabicPeriod"/>
            </a:pPr>
            <a:r>
              <a:rPr lang="es-CO" dirty="0"/>
              <a:t>EJECUCION DE GESTO TECNICO DEL LANZAMIENTO “BACKHAND” EN ALTURA 3 COMBINADO CON LA RESPIRACION SIN DESCARGA DE DISCO (2 SERIES DE 20 REPETICIONES)</a:t>
            </a:r>
          </a:p>
          <a:p>
            <a:pPr marL="457200" indent="-457200">
              <a:buFont typeface="+mj-lt"/>
              <a:buAutoNum type="arabicPeriod"/>
            </a:pPr>
            <a:endParaRPr lang="es-CO" dirty="0"/>
          </a:p>
          <a:p>
            <a:pPr marL="457200" indent="-457200">
              <a:buFont typeface="+mj-lt"/>
              <a:buAutoNum type="arabicPeriod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027373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EDE7E-4995-465F-9C1F-4E0721E3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28" y="198884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s-CO" dirty="0"/>
              <a:t>“LA DIFERENCIA ENTRE LO POSIBLE Y LO IMPOSIBLE DEPENDE DE LA VOLUNTAD DEL HOMBRE”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9057BF18-02F2-4123-A9FA-02C700D3C6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2052" name="Picture 4" descr="Liga Caldense de Disco Volador - Home | Facebook">
            <a:extLst>
              <a:ext uri="{FF2B5EF4-FFF2-40B4-BE49-F238E27FC236}">
                <a16:creationId xmlns:a16="http://schemas.microsoft.com/office/drawing/2014/main" id="{83A0888D-9EE1-49B7-884C-2B73AFB8B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0571" y="3140968"/>
            <a:ext cx="2867658" cy="2867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75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30371D-4000-43AE-AE55-86F741651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00" y="620688"/>
            <a:ext cx="6637468" cy="1362075"/>
          </a:xfrm>
        </p:spPr>
        <p:txBody>
          <a:bodyPr/>
          <a:lstStyle/>
          <a:p>
            <a:r>
              <a:rPr lang="es-CO" dirty="0"/>
              <a:t>CALENTAMIENTO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24EEED-4A21-42F1-8CFF-0A2D2C2BE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601" y="2276872"/>
            <a:ext cx="6924512" cy="351074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CO" dirty="0">
                <a:solidFill>
                  <a:schemeClr val="tx1"/>
                </a:solidFill>
              </a:rPr>
              <a:t>MOVILIDAD ARTICULAR CEFALO – CAUDAL (CABEZA A PIES) 15 SEG X EJERCICIO</a:t>
            </a:r>
          </a:p>
          <a:p>
            <a:pPr marL="457200" indent="-457200">
              <a:buFont typeface="+mj-lt"/>
              <a:buAutoNum type="arabicPeriod"/>
            </a:pPr>
            <a:r>
              <a:rPr lang="es-CO" dirty="0">
                <a:solidFill>
                  <a:schemeClr val="tx1"/>
                </a:solidFill>
              </a:rPr>
              <a:t>3 SERIES DE SKIPPING DE 45 SEGUNDOS EMPEZANDO DESDE EL BAJO Y ELEVANDO LA ALTURA DE ESTE (MEDIO – ALTO) CADA 15 SEUNDOS</a:t>
            </a:r>
          </a:p>
          <a:p>
            <a:pPr marL="457200" indent="-457200">
              <a:buFont typeface="+mj-lt"/>
              <a:buAutoNum type="arabicPeriod"/>
            </a:pPr>
            <a:r>
              <a:rPr lang="es-CO" dirty="0">
                <a:solidFill>
                  <a:schemeClr val="tx1"/>
                </a:solidFill>
              </a:rPr>
              <a:t>15 JUMPING JACKS</a:t>
            </a:r>
          </a:p>
          <a:p>
            <a:pPr marL="457200" indent="-457200">
              <a:buFont typeface="+mj-lt"/>
              <a:buAutoNum type="arabicPeriod"/>
            </a:pPr>
            <a:r>
              <a:rPr lang="es-CO" dirty="0">
                <a:solidFill>
                  <a:schemeClr val="tx1"/>
                </a:solidFill>
              </a:rPr>
              <a:t>15 SENTADILLAS</a:t>
            </a:r>
          </a:p>
          <a:p>
            <a:pPr marL="457200" indent="-457200">
              <a:buFont typeface="+mj-lt"/>
              <a:buAutoNum type="arabicPeriod"/>
            </a:pPr>
            <a:r>
              <a:rPr lang="es-CO" dirty="0">
                <a:solidFill>
                  <a:schemeClr val="tx1"/>
                </a:solidFill>
              </a:rPr>
              <a:t>8 PUSH OFF (FLEXIONES)</a:t>
            </a:r>
          </a:p>
        </p:txBody>
      </p:sp>
    </p:spTree>
    <p:extLst>
      <p:ext uri="{BB962C8B-B14F-4D97-AF65-F5344CB8AC3E}">
        <p14:creationId xmlns:p14="http://schemas.microsoft.com/office/powerpoint/2010/main" val="3437502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620688"/>
            <a:ext cx="7024744" cy="1143000"/>
          </a:xfrm>
        </p:spPr>
        <p:txBody>
          <a:bodyPr/>
          <a:lstStyle/>
          <a:p>
            <a:r>
              <a:rPr lang="es-CO" dirty="0"/>
              <a:t>ROCKTARS 20 X2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916832"/>
            <a:ext cx="5715000" cy="428625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D0B8B50-B110-4412-ADEA-1CF7F83BDA90}"/>
              </a:ext>
            </a:extLst>
          </p:cNvPr>
          <p:cNvSpPr txBox="1"/>
          <p:nvPr/>
        </p:nvSpPr>
        <p:spPr>
          <a:xfrm>
            <a:off x="4728117" y="-93026"/>
            <a:ext cx="35205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Fase central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8832646-1480-4715-A427-3A858E326069}"/>
              </a:ext>
            </a:extLst>
          </p:cNvPr>
          <p:cNvSpPr txBox="1"/>
          <p:nvPr/>
        </p:nvSpPr>
        <p:spPr>
          <a:xfrm>
            <a:off x="5652120" y="1910568"/>
            <a:ext cx="29523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La rodilla flexionada no pasa la punta del pie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Sentarse hacia </a:t>
            </a:r>
            <a:r>
              <a:rPr lang="es-CO" dirty="0" err="1"/>
              <a:t>atra</a:t>
            </a:r>
            <a:r>
              <a:rPr lang="es-CO" dirty="0"/>
              <a:t> y hacia abajo</a:t>
            </a:r>
          </a:p>
        </p:txBody>
      </p:sp>
    </p:spTree>
    <p:extLst>
      <p:ext uri="{BB962C8B-B14F-4D97-AF65-F5344CB8AC3E}">
        <p14:creationId xmlns:p14="http://schemas.microsoft.com/office/powerpoint/2010/main" val="480765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620688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s-CO" dirty="0"/>
              <a:t>CROSSING PUNCHS 30 </a:t>
            </a:r>
            <a:r>
              <a:rPr lang="es-CO" dirty="0" err="1"/>
              <a:t>seg</a:t>
            </a:r>
            <a:r>
              <a:rPr lang="es-CO" dirty="0"/>
              <a:t> x2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132856"/>
            <a:ext cx="6617146" cy="371566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8BB3B3F-A0DF-4ACC-B481-0B361C09AB9E}"/>
              </a:ext>
            </a:extLst>
          </p:cNvPr>
          <p:cNvSpPr txBox="1"/>
          <p:nvPr/>
        </p:nvSpPr>
        <p:spPr>
          <a:xfrm>
            <a:off x="6156176" y="1951246"/>
            <a:ext cx="2448272" cy="176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Espalda recta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No estirar completamente los brazos durante el puñetazo</a:t>
            </a:r>
          </a:p>
        </p:txBody>
      </p:sp>
    </p:spTree>
    <p:extLst>
      <p:ext uri="{BB962C8B-B14F-4D97-AF65-F5344CB8AC3E}">
        <p14:creationId xmlns:p14="http://schemas.microsoft.com/office/powerpoint/2010/main" val="515078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608" y="627905"/>
            <a:ext cx="7024744" cy="1143000"/>
          </a:xfrm>
        </p:spPr>
        <p:txBody>
          <a:bodyPr/>
          <a:lstStyle/>
          <a:p>
            <a:r>
              <a:rPr lang="es-CO" dirty="0"/>
              <a:t>SENTADILLA DE RANA 15X2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48" y="1928094"/>
            <a:ext cx="6120680" cy="440688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61B953A-16EA-4C55-8B43-C381BD5AE49B}"/>
              </a:ext>
            </a:extLst>
          </p:cNvPr>
          <p:cNvSpPr txBox="1"/>
          <p:nvPr/>
        </p:nvSpPr>
        <p:spPr>
          <a:xfrm>
            <a:off x="5231775" y="1916832"/>
            <a:ext cx="2836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Pies mas separados que los hombros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Pies hacia afuera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Caer sin forzar las rodillas a la siguiente sentadilla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Flexión de rodilla no muy profunda</a:t>
            </a:r>
          </a:p>
        </p:txBody>
      </p:sp>
    </p:spTree>
    <p:extLst>
      <p:ext uri="{BB962C8B-B14F-4D97-AF65-F5344CB8AC3E}">
        <p14:creationId xmlns:p14="http://schemas.microsoft.com/office/powerpoint/2010/main" val="570759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212" y="413792"/>
            <a:ext cx="7024744" cy="1143000"/>
          </a:xfrm>
        </p:spPr>
        <p:txBody>
          <a:bodyPr/>
          <a:lstStyle/>
          <a:p>
            <a:r>
              <a:rPr lang="es-CO" dirty="0"/>
              <a:t>WALL PUSH OFF 12 x2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556792"/>
            <a:ext cx="3657600" cy="48768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4BA529D-7D55-45C7-BB8F-B88BAA26BA6F}"/>
              </a:ext>
            </a:extLst>
          </p:cNvPr>
          <p:cNvSpPr txBox="1"/>
          <p:nvPr/>
        </p:nvSpPr>
        <p:spPr>
          <a:xfrm>
            <a:off x="5580112" y="1916832"/>
            <a:ext cx="29523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Las manos en la pared en línea con los hombros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Mantenerse en el metatarso</a:t>
            </a:r>
          </a:p>
        </p:txBody>
      </p:sp>
    </p:spTree>
    <p:extLst>
      <p:ext uri="{BB962C8B-B14F-4D97-AF65-F5344CB8AC3E}">
        <p14:creationId xmlns:p14="http://schemas.microsoft.com/office/powerpoint/2010/main" val="100223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260648"/>
            <a:ext cx="7704856" cy="1152128"/>
          </a:xfrm>
        </p:spPr>
        <p:txBody>
          <a:bodyPr>
            <a:normAutofit fontScale="90000"/>
          </a:bodyPr>
          <a:lstStyle/>
          <a:p>
            <a:r>
              <a:rPr lang="es-CO" dirty="0"/>
              <a:t>SLIDE LUNGE TOUCHDOWN 12 x2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700808"/>
            <a:ext cx="5682208" cy="426165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0B6E71C-4675-41CE-AB3C-FBC657F1B3E4}"/>
              </a:ext>
            </a:extLst>
          </p:cNvPr>
          <p:cNvSpPr txBox="1"/>
          <p:nvPr/>
        </p:nvSpPr>
        <p:spPr>
          <a:xfrm>
            <a:off x="6732240" y="1412776"/>
            <a:ext cx="194421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La rodilla flexionada no pasa la punta del pie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sentarse hacia atrás y hacia abajo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Empujar con el talón de la pierna doblada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42232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608" y="764704"/>
            <a:ext cx="7024744" cy="1143000"/>
          </a:xfrm>
        </p:spPr>
        <p:txBody>
          <a:bodyPr/>
          <a:lstStyle/>
          <a:p>
            <a:r>
              <a:rPr lang="es-CO" dirty="0"/>
              <a:t>SALTO DE ESQUIADOR 12 x2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060848"/>
            <a:ext cx="3810000" cy="3810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D5A261B-EAE2-4C12-B30F-B2D8A7FB016C}"/>
              </a:ext>
            </a:extLst>
          </p:cNvPr>
          <p:cNvSpPr txBox="1"/>
          <p:nvPr/>
        </p:nvSpPr>
        <p:spPr>
          <a:xfrm>
            <a:off x="5724128" y="2636912"/>
            <a:ext cx="20882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Doblar los brazos y moverlos hacia atrás al aterrizar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Caer sin forzar las rodillas</a:t>
            </a:r>
          </a:p>
        </p:txBody>
      </p:sp>
    </p:spTree>
    <p:extLst>
      <p:ext uri="{BB962C8B-B14F-4D97-AF65-F5344CB8AC3E}">
        <p14:creationId xmlns:p14="http://schemas.microsoft.com/office/powerpoint/2010/main" val="3802594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0F38F5-A2C6-48E6-BE6B-88FA77230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2463" y="764704"/>
            <a:ext cx="3600400" cy="1296144"/>
          </a:xfrm>
        </p:spPr>
        <p:txBody>
          <a:bodyPr>
            <a:normAutofit fontScale="90000"/>
          </a:bodyPr>
          <a:lstStyle/>
          <a:p>
            <a:r>
              <a:rPr lang="es-CO" dirty="0"/>
              <a:t>Altura del lanzamiento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B72D90-7362-474C-BC07-DEE4F38037A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733366" y="2204864"/>
            <a:ext cx="3309937" cy="3384550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AutoNum type="arabicPeriod"/>
            </a:pPr>
            <a:r>
              <a:rPr lang="es-CO" dirty="0"/>
              <a:t>La mas alta, va desde el hombro hasta donde permita el brazo del lanzador (</a:t>
            </a:r>
            <a:r>
              <a:rPr lang="es-CO" dirty="0" err="1"/>
              <a:t>high</a:t>
            </a:r>
            <a:r>
              <a:rPr lang="es-CO" dirty="0"/>
              <a:t> reléase)</a:t>
            </a:r>
          </a:p>
          <a:p>
            <a:pPr marL="342900" indent="-342900">
              <a:buAutoNum type="arabicPeriod"/>
            </a:pPr>
            <a:r>
              <a:rPr lang="es-CO" dirty="0"/>
              <a:t>Va desde el hombro hasta la cintura ( </a:t>
            </a:r>
            <a:r>
              <a:rPr lang="es-CO" dirty="0" err="1"/>
              <a:t>mid</a:t>
            </a:r>
            <a:r>
              <a:rPr lang="es-CO" dirty="0"/>
              <a:t> reléase)</a:t>
            </a:r>
          </a:p>
          <a:p>
            <a:pPr marL="342900" indent="-342900">
              <a:buAutoNum type="arabicPeriod"/>
            </a:pPr>
            <a:r>
              <a:rPr lang="es-CO" dirty="0"/>
              <a:t>Va desde la cintura hasta la rodilla (</a:t>
            </a:r>
            <a:r>
              <a:rPr lang="es-CO" dirty="0" err="1"/>
              <a:t>mid</a:t>
            </a:r>
            <a:r>
              <a:rPr lang="es-CO" dirty="0"/>
              <a:t> reléase</a:t>
            </a:r>
          </a:p>
          <a:p>
            <a:pPr marL="342900" indent="-342900">
              <a:buAutoNum type="arabicPeriod"/>
            </a:pPr>
            <a:r>
              <a:rPr lang="es-CO" dirty="0"/>
              <a:t>Desde la rodilla hasta la superficie del suelo (</a:t>
            </a:r>
            <a:r>
              <a:rPr lang="es-CO" dirty="0" err="1"/>
              <a:t>low</a:t>
            </a:r>
            <a:r>
              <a:rPr lang="es-CO" dirty="0"/>
              <a:t> reléase)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2F33C0E-0DC6-4255-B4B7-1C26B51DC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26" y="346348"/>
            <a:ext cx="4112210" cy="61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2297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359</TotalTime>
  <Words>385</Words>
  <Application>Microsoft Office PowerPoint</Application>
  <PresentationFormat>Presentación en pantalla (4:3)</PresentationFormat>
  <Paragraphs>47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2</vt:lpstr>
      <vt:lpstr>Austin</vt:lpstr>
      <vt:lpstr>SESION 1 DE ACONDICIONAMIENTO FISICO</vt:lpstr>
      <vt:lpstr>CALENTAMIENTO</vt:lpstr>
      <vt:lpstr>ROCKTARS 20 X2</vt:lpstr>
      <vt:lpstr>CROSSING PUNCHS 30 seg x2</vt:lpstr>
      <vt:lpstr>SENTADILLA DE RANA 15X2</vt:lpstr>
      <vt:lpstr>WALL PUSH OFF 12 x2</vt:lpstr>
      <vt:lpstr>SLIDE LUNGE TOUCHDOWN 12 x2</vt:lpstr>
      <vt:lpstr>SALTO DE ESQUIADOR 12 x2</vt:lpstr>
      <vt:lpstr>Altura del lanzamiento</vt:lpstr>
      <vt:lpstr>Respiración en el lanzamiento</vt:lpstr>
      <vt:lpstr>VUELTA A LA CALMA</vt:lpstr>
      <vt:lpstr>“LA DIFERENCIA ENTRE LO POSIBLE Y LO IMPOSIBLE DEPENDE DE LA VOLUNTAD DEL HOMBRE”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ROCKTARS 20 X2</dc:title>
  <dc:creator>admin</dc:creator>
  <cp:lastModifiedBy>Camilor Rivera</cp:lastModifiedBy>
  <cp:revision>18</cp:revision>
  <dcterms:created xsi:type="dcterms:W3CDTF">2020-04-13T14:20:58Z</dcterms:created>
  <dcterms:modified xsi:type="dcterms:W3CDTF">2020-04-13T23:03:36Z</dcterms:modified>
</cp:coreProperties>
</file>

<file path=docProps/thumbnail.jpeg>
</file>